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26" r:id="rId3"/>
    <p:sldId id="257" r:id="rId4"/>
    <p:sldId id="262" r:id="rId5"/>
    <p:sldId id="260" r:id="rId6"/>
    <p:sldId id="309" r:id="rId7"/>
    <p:sldId id="263" r:id="rId8"/>
    <p:sldId id="310" r:id="rId9"/>
    <p:sldId id="311" r:id="rId10"/>
    <p:sldId id="264" r:id="rId11"/>
    <p:sldId id="288" r:id="rId12"/>
    <p:sldId id="306" r:id="rId13"/>
    <p:sldId id="312" r:id="rId14"/>
    <p:sldId id="313" r:id="rId15"/>
    <p:sldId id="265" r:id="rId16"/>
    <p:sldId id="314" r:id="rId17"/>
    <p:sldId id="315" r:id="rId18"/>
    <p:sldId id="316" r:id="rId19"/>
    <p:sldId id="317" r:id="rId20"/>
    <p:sldId id="319" r:id="rId21"/>
    <p:sldId id="318" r:id="rId22"/>
    <p:sldId id="320" r:id="rId23"/>
    <p:sldId id="321" r:id="rId24"/>
    <p:sldId id="322" r:id="rId25"/>
    <p:sldId id="323" r:id="rId26"/>
    <p:sldId id="325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85316"/>
  </p:normalViewPr>
  <p:slideViewPr>
    <p:cSldViewPr snapToGrid="0">
      <p:cViewPr varScale="1">
        <p:scale>
          <a:sx n="97" d="100"/>
          <a:sy n="97" d="100"/>
        </p:scale>
        <p:origin x="10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6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闪电开发</a:t>
            </a:r>
            <a:endParaRPr lang="zh-CN" altLang="en-US" sz="72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自动布局简介</a:t>
            </a: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28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</a:t>
            </a:r>
            <a:r>
              <a:rPr lang="zh-CN" altLang="en-US" sz="28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82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种使用方式：菜单、拖拽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3577" y="1797432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</a:t>
            </a:r>
          </a:p>
        </p:txBody>
      </p:sp>
      <p:pic>
        <p:nvPicPr>
          <p:cNvPr id="3" name="图片 2" descr="men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18" y="3151547"/>
            <a:ext cx="2106980" cy="648302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4322618" y="2139416"/>
            <a:ext cx="944422" cy="7269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对齐</a:t>
            </a:r>
            <a:endParaRPr kumimoji="1"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4903897" y="3886892"/>
            <a:ext cx="944422" cy="726915"/>
          </a:xfrm>
          <a:prstGeom prst="wedgeEllipseCallout">
            <a:avLst>
              <a:gd name="adj1" fmla="val 3372"/>
              <a:gd name="adj2" fmla="val -632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固定</a:t>
            </a:r>
            <a:endParaRPr kumimoji="1" lang="zh-CN" altLang="en-US" dirty="0"/>
          </a:p>
        </p:txBody>
      </p:sp>
      <p:sp>
        <p:nvSpPr>
          <p:cNvPr id="14" name="椭圆形标注 13"/>
          <p:cNvSpPr/>
          <p:nvPr/>
        </p:nvSpPr>
        <p:spPr>
          <a:xfrm>
            <a:off x="6840274" y="3001841"/>
            <a:ext cx="944422" cy="726915"/>
          </a:xfrm>
          <a:prstGeom prst="wedgeEllipseCallout">
            <a:avLst>
              <a:gd name="adj1" fmla="val -90601"/>
              <a:gd name="adj2" fmla="val 14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修正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477954" y="588533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⭐约束时通常需要隐藏导航栏，快捷键开关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548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is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5"/>
          <a:stretch/>
        </p:blipFill>
        <p:spPr>
          <a:xfrm>
            <a:off x="1386721" y="1056446"/>
            <a:ext cx="9843247" cy="56694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69141" y="2501153"/>
            <a:ext cx="2232212" cy="71269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28847" y="3213847"/>
            <a:ext cx="2205318" cy="200361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形标注 11"/>
          <p:cNvSpPr/>
          <p:nvPr/>
        </p:nvSpPr>
        <p:spPr>
          <a:xfrm>
            <a:off x="9560859" y="1"/>
            <a:ext cx="2008964" cy="1304364"/>
          </a:xfrm>
          <a:prstGeom prst="wedgeEllipseCallout">
            <a:avLst>
              <a:gd name="adj1" fmla="val -4896"/>
              <a:gd name="adj2" fmla="val 57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打开尺寸分栏查看约束</a:t>
            </a:r>
          </a:p>
        </p:txBody>
      </p:sp>
      <p:sp>
        <p:nvSpPr>
          <p:cNvPr id="13" name="椭圆形标注 12"/>
          <p:cNvSpPr/>
          <p:nvPr/>
        </p:nvSpPr>
        <p:spPr>
          <a:xfrm>
            <a:off x="245011" y="3404984"/>
            <a:ext cx="2008964" cy="1304364"/>
          </a:xfrm>
          <a:prstGeom prst="wedgeEllipseCallout">
            <a:avLst>
              <a:gd name="adj1" fmla="val 36604"/>
              <a:gd name="adj2" fmla="val -67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列在视图大纲中的约束</a:t>
            </a:r>
          </a:p>
        </p:txBody>
      </p:sp>
    </p:spTree>
    <p:extLst>
      <p:ext uri="{BB962C8B-B14F-4D97-AF65-F5344CB8AC3E}">
        <p14:creationId xmlns:p14="http://schemas.microsoft.com/office/powerpoint/2010/main" val="414930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ss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76" y="1067340"/>
            <a:ext cx="8174138" cy="544208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4565709" y="0"/>
            <a:ext cx="2008964" cy="1304364"/>
          </a:xfrm>
          <a:prstGeom prst="wedgeEllipseCallout">
            <a:avLst>
              <a:gd name="adj1" fmla="val -27950"/>
              <a:gd name="adj2" fmla="val 88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约束问题</a:t>
            </a:r>
          </a:p>
          <a:p>
            <a:pPr algn="ctr"/>
            <a:r>
              <a:rPr kumimoji="1" lang="zh-CN" altLang="en-US" dirty="0" smtClean="0"/>
              <a:t>指示（橙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红）</a:t>
            </a:r>
          </a:p>
        </p:txBody>
      </p:sp>
    </p:spTree>
    <p:extLst>
      <p:ext uri="{BB962C8B-B14F-4D97-AF65-F5344CB8AC3E}">
        <p14:creationId xmlns:p14="http://schemas.microsoft.com/office/powerpoint/2010/main" val="11376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ssueO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" y="2024381"/>
            <a:ext cx="9395944" cy="316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修正建议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6992470" y="188777"/>
            <a:ext cx="2008964" cy="1304364"/>
          </a:xfrm>
          <a:prstGeom prst="wedgeEllipseCallout">
            <a:avLst>
              <a:gd name="adj1" fmla="val -79194"/>
              <a:gd name="adj2" fmla="val 118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默认选项</a:t>
            </a:r>
            <a:endParaRPr kumimoji="1" lang="zh-CN" altLang="en-US" dirty="0" smtClean="0"/>
          </a:p>
        </p:txBody>
      </p:sp>
      <p:sp>
        <p:nvSpPr>
          <p:cNvPr id="9" name="椭圆形标注 8"/>
          <p:cNvSpPr/>
          <p:nvPr/>
        </p:nvSpPr>
        <p:spPr>
          <a:xfrm>
            <a:off x="9950823" y="4854136"/>
            <a:ext cx="2008964" cy="1304364"/>
          </a:xfrm>
          <a:prstGeom prst="wedgeEllipseCallout">
            <a:avLst>
              <a:gd name="adj1" fmla="val -52420"/>
              <a:gd name="adj2" fmla="val -502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进行修正</a:t>
            </a:r>
          </a:p>
        </p:txBody>
      </p:sp>
    </p:spTree>
    <p:extLst>
      <p:ext uri="{BB962C8B-B14F-4D97-AF65-F5344CB8AC3E}">
        <p14:creationId xmlns:p14="http://schemas.microsoft.com/office/powerpoint/2010/main" val="1691635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预览约束效果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50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0.5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30" y="1701401"/>
            <a:ext cx="7968343" cy="4336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128605" y="3549858"/>
            <a:ext cx="2008964" cy="1304364"/>
          </a:xfrm>
          <a:prstGeom prst="wedgeEllipseCallout">
            <a:avLst>
              <a:gd name="adj1" fmla="val -56323"/>
              <a:gd name="adj2" fmla="val 91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按住</a:t>
            </a:r>
            <a:r>
              <a:rPr kumimoji="1" lang="en-US" altLang="zh-CN" dirty="0" err="1" smtClean="0"/>
              <a:t>Shift+Option</a:t>
            </a:r>
            <a:r>
              <a:rPr kumimoji="1" lang="zh-CN" altLang="en-US" dirty="0" smtClean="0"/>
              <a:t>点击此项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4998" y="3028209"/>
            <a:ext cx="2008964" cy="1304364"/>
          </a:xfrm>
          <a:prstGeom prst="wedgeEllipseCallout">
            <a:avLst>
              <a:gd name="adj1" fmla="val 47122"/>
              <a:gd name="adj2" fmla="val -69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打开助手（</a:t>
            </a:r>
            <a:r>
              <a:rPr kumimoji="1" lang="en-US" altLang="zh-CN" dirty="0" smtClean="0"/>
              <a:t>assistant</a:t>
            </a:r>
            <a:r>
              <a:rPr kumimoji="1" lang="zh-CN" altLang="en-US" dirty="0" smtClean="0"/>
              <a:t>）菜单</a:t>
            </a:r>
          </a:p>
        </p:txBody>
      </p:sp>
    </p:spTree>
    <p:extLst>
      <p:ext uri="{BB962C8B-B14F-4D97-AF65-F5344CB8AC3E}">
        <p14:creationId xmlns:p14="http://schemas.microsoft.com/office/powerpoint/2010/main" val="652996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0.58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61" y="1269678"/>
            <a:ext cx="6874329" cy="4200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选中预览窗口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467106" y="1513444"/>
            <a:ext cx="3135086" cy="1595970"/>
          </a:xfrm>
          <a:prstGeom prst="wedgeEllipseCallout">
            <a:avLst>
              <a:gd name="adj1" fmla="val -81003"/>
              <a:gd name="adj2" fmla="val 94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在右侧窗格中预览</a:t>
            </a:r>
          </a:p>
        </p:txBody>
      </p:sp>
    </p:spTree>
    <p:extLst>
      <p:ext uri="{BB962C8B-B14F-4D97-AF65-F5344CB8AC3E}">
        <p14:creationId xmlns:p14="http://schemas.microsoft.com/office/powerpoint/2010/main" val="1212220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1.0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75" y="1025669"/>
            <a:ext cx="8476454" cy="566069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预览效果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91872" y="5047014"/>
            <a:ext cx="2008964" cy="1304364"/>
          </a:xfrm>
          <a:prstGeom prst="wedgeEllipseCallout">
            <a:avLst>
              <a:gd name="adj1" fmla="val 106825"/>
              <a:gd name="adj2" fmla="val 66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添加预览</a:t>
            </a:r>
          </a:p>
          <a:p>
            <a:pPr algn="ctr"/>
            <a:r>
              <a:rPr kumimoji="1" lang="zh-CN" altLang="en-US" dirty="0" smtClean="0"/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507946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1.10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1119" r="2754" b="3466"/>
          <a:stretch/>
        </p:blipFill>
        <p:spPr>
          <a:xfrm>
            <a:off x="1298436" y="1056446"/>
            <a:ext cx="9132124" cy="503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旋转设备方向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382239" y="4550173"/>
            <a:ext cx="2008964" cy="1304364"/>
          </a:xfrm>
          <a:prstGeom prst="wedgeEllipseCallout">
            <a:avLst>
              <a:gd name="adj1" fmla="val 64856"/>
              <a:gd name="adj2" fmla="val -40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旋转按钮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08582" y="638263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⭐缩放预览窗格：手势</a:t>
            </a:r>
          </a:p>
        </p:txBody>
      </p:sp>
    </p:spTree>
    <p:extLst>
      <p:ext uri="{BB962C8B-B14F-4D97-AF65-F5344CB8AC3E}">
        <p14:creationId xmlns:p14="http://schemas.microsoft.com/office/powerpoint/2010/main" val="365547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621324"/>
            <a:ext cx="9237785" cy="5251938"/>
            <a:chOff x="0" y="621324"/>
            <a:chExt cx="10058400" cy="5661242"/>
          </a:xfrm>
        </p:grpSpPr>
        <p:pic>
          <p:nvPicPr>
            <p:cNvPr id="2" name="图片 1" descr="屏幕快照 2015-05-15 上午9.43.4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21324"/>
              <a:ext cx="10058400" cy="5661242"/>
            </a:xfrm>
            <a:prstGeom prst="rect">
              <a:avLst/>
            </a:prstGeom>
          </p:spPr>
        </p:pic>
        <p:pic>
          <p:nvPicPr>
            <p:cNvPr id="3" name="图片 2" descr="屏幕快照 2015-05-12 下午12.29.1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" t="32871" r="60865" b="32820"/>
            <a:stretch/>
          </p:blipFill>
          <p:spPr>
            <a:xfrm>
              <a:off x="2642669" y="1840523"/>
              <a:ext cx="5035946" cy="2661138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9343293" y="2647128"/>
            <a:ext cx="284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对酒当歌，人生几何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譬如朝露，去日苦多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曹操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i="1" dirty="0" smtClean="0"/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约束小练习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040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ddlab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84" y="1056446"/>
            <a:ext cx="5363523" cy="559965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增加一个标签（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848171" y="4275118"/>
            <a:ext cx="2008964" cy="1304364"/>
          </a:xfrm>
          <a:prstGeom prst="wedgeEllipseCallout">
            <a:avLst>
              <a:gd name="adj1" fmla="val -99474"/>
              <a:gd name="adj2" fmla="val 7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居右小角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ewpre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9" y="961901"/>
            <a:ext cx="10058400" cy="587458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新标签预览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10024578" y="3247013"/>
            <a:ext cx="2008964" cy="1304364"/>
          </a:xfrm>
          <a:prstGeom prst="wedgeEllipseCallout">
            <a:avLst>
              <a:gd name="adj1" fmla="val -10807"/>
              <a:gd name="adj2" fmla="val 7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几乎没出现</a:t>
            </a:r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16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7" y="2980706"/>
            <a:ext cx="2870200" cy="13589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5463872" y="1543792"/>
            <a:ext cx="2409468" cy="1316241"/>
          </a:xfrm>
          <a:prstGeom prst="wedgeEllipseCallout">
            <a:avLst>
              <a:gd name="adj1" fmla="val -83314"/>
              <a:gd name="adj2" fmla="val 106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按住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拖到底边放开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4607626" y="3443844"/>
            <a:ext cx="0" cy="4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98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快照 2015-05-12 下午12.25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27" y="2827152"/>
            <a:ext cx="2946400" cy="13462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9157098" y="309719"/>
            <a:ext cx="2008964" cy="1304364"/>
          </a:xfrm>
          <a:prstGeom prst="wedgeEllipseCallout">
            <a:avLst>
              <a:gd name="adj1" fmla="val 8108"/>
              <a:gd name="adj2" fmla="val 169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自动添加上距离右侧的约束</a:t>
            </a:r>
          </a:p>
        </p:txBody>
      </p:sp>
      <p:pic>
        <p:nvPicPr>
          <p:cNvPr id="2" name="图片 1" descr="屏幕快照 2015-05-12 下午12.24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2368137"/>
            <a:ext cx="5981700" cy="3048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6721434" y="3408218"/>
            <a:ext cx="1543792" cy="483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55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2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" y="887169"/>
            <a:ext cx="10058400" cy="56770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修正后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30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2344271"/>
            <a:ext cx="3200400" cy="19685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增加一个标签（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5230335" y="717892"/>
            <a:ext cx="5486971" cy="1863944"/>
          </a:xfrm>
          <a:prstGeom prst="wedgeEllipseCallout">
            <a:avLst>
              <a:gd name="adj1" fmla="val -90179"/>
              <a:gd name="adj2" fmla="val 72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默认距离顶边（状态栏）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点，</a:t>
            </a:r>
          </a:p>
          <a:p>
            <a:pPr algn="ctr"/>
            <a:r>
              <a:rPr kumimoji="1" lang="zh-CN" altLang="en-US" dirty="0" smtClean="0"/>
              <a:t>如果有导航栏，则在导航栏下方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6198524" y="3328521"/>
            <a:ext cx="5486971" cy="1863944"/>
          </a:xfrm>
          <a:prstGeom prst="wedgeEllipseCallout">
            <a:avLst>
              <a:gd name="adj1" fmla="val -100472"/>
              <a:gd name="adj2" fmla="val -5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默认顶边，</a:t>
            </a:r>
          </a:p>
          <a:p>
            <a:pPr algn="ctr"/>
            <a:r>
              <a:rPr kumimoji="1" lang="zh-CN" altLang="en-US" dirty="0" smtClean="0"/>
              <a:t>如果有选项卡栏（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Bar</a:t>
            </a:r>
            <a:r>
              <a:rPr kumimoji="1" lang="zh-CN" altLang="en-US" dirty="0" smtClean="0"/>
              <a:t>），</a:t>
            </a:r>
          </a:p>
          <a:p>
            <a:pPr algn="ctr"/>
            <a:r>
              <a:rPr kumimoji="1" lang="zh-CN" altLang="en-US" dirty="0" smtClean="0"/>
              <a:t>则在其上方</a:t>
            </a:r>
          </a:p>
        </p:txBody>
      </p:sp>
      <p:sp>
        <p:nvSpPr>
          <p:cNvPr id="10" name="椭圆形标注 9"/>
          <p:cNvSpPr/>
          <p:nvPr/>
        </p:nvSpPr>
        <p:spPr>
          <a:xfrm>
            <a:off x="2890547" y="4834591"/>
            <a:ext cx="5486971" cy="1863944"/>
          </a:xfrm>
          <a:prstGeom prst="wedgeEllipseCallout">
            <a:avLst>
              <a:gd name="adj1" fmla="val -42390"/>
              <a:gd name="adj2" fmla="val -6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如果不知道具体的位置，选中之，</a:t>
            </a:r>
          </a:p>
          <a:p>
            <a:pPr algn="ctr"/>
            <a:r>
              <a:rPr kumimoji="1" lang="en-US" altLang="zh-CN" dirty="0" smtClean="0"/>
              <a:t>Storyboard</a:t>
            </a:r>
            <a:r>
              <a:rPr kumimoji="1" lang="zh-CN" altLang="en-US" dirty="0" smtClean="0"/>
              <a:t>上会显示其位置</a:t>
            </a:r>
          </a:p>
        </p:txBody>
      </p:sp>
    </p:spTree>
    <p:extLst>
      <p:ext uri="{BB962C8B-B14F-4D97-AF65-F5344CB8AC3E}">
        <p14:creationId xmlns:p14="http://schemas.microsoft.com/office/powerpoint/2010/main" val="23637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7" y="2705725"/>
            <a:ext cx="6886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及源码：</a:t>
            </a: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autolayout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553585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1934621"/>
            <a:ext cx="5928865" cy="9939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15657"/>
            <a:ext cx="5928865" cy="9939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4696693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68704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什么是自动布局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36154" y="339469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2092697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自动布局与约束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36154" y="4839720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预览约束效果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5833661"/>
            <a:ext cx="5928865" cy="9939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36154" y="5976688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约束小练习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什么是自动布局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yfir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23" y="-1074486"/>
            <a:ext cx="4127843" cy="846093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入门篇时介绍了 对齐的“</a:t>
            </a:r>
            <a:r>
              <a:rPr lang="zh-CN" altLang="en-US" sz="32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约束”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自动布局就</a:t>
            </a:r>
            <a:r>
              <a:rPr lang="zh-CN" altLang="en-US" sz="32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基于约束的布局系统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以便适配不同尺寸机型和设备旋转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易学且必须掌握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屏幕进化史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点系统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之前：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320×480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个点对应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个像素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屏）：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个点对应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个像素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640×960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点系统：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320×480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之前）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320×568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5/5s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没有自动布局，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的布局是以像素计算的（绝对布局）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自动布局与约束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基于约束？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自动布局基于约束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83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中心思想：你如何描述一个元素的位置？</a:t>
            </a:r>
          </a:p>
        </p:txBody>
      </p:sp>
      <p:pic>
        <p:nvPicPr>
          <p:cNvPr id="11" name="图片 10" descr="myfir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87" y="-228490"/>
            <a:ext cx="3731513" cy="764857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云形标注 3"/>
          <p:cNvSpPr/>
          <p:nvPr/>
        </p:nvSpPr>
        <p:spPr>
          <a:xfrm>
            <a:off x="6175169" y="330907"/>
            <a:ext cx="3664594" cy="2261183"/>
          </a:xfrm>
          <a:prstGeom prst="cloudCallout">
            <a:avLst>
              <a:gd name="adj1" fmla="val 48403"/>
              <a:gd name="adj2" fmla="val 85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我想让这个按钮处于屏幕正中央</a:t>
            </a:r>
            <a:endParaRPr kumimoji="1"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9167751" y="146641"/>
            <a:ext cx="2813678" cy="969640"/>
          </a:xfrm>
          <a:prstGeom prst="wedgeRoundRectCallout">
            <a:avLst>
              <a:gd name="adj1" fmla="val -57328"/>
              <a:gd name="adj2" fmla="val 68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分解：无论是哪种机型，横屏还是竖屏，水平和垂直方向</a:t>
            </a:r>
            <a:r>
              <a:rPr kumimoji="1" lang="zh-CN" altLang="en-US" smtClean="0"/>
              <a:t>都在中间</a:t>
            </a: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96379" y="4883022"/>
            <a:ext cx="8371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水平居中</a:t>
            </a:r>
          </a:p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垂直居中</a:t>
            </a:r>
          </a:p>
        </p:txBody>
      </p:sp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更进一步的约束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myfir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06" y="0"/>
            <a:ext cx="3731513" cy="764857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上箭头 17"/>
          <p:cNvSpPr/>
          <p:nvPr/>
        </p:nvSpPr>
        <p:spPr>
          <a:xfrm>
            <a:off x="9288432" y="1383258"/>
            <a:ext cx="1102659" cy="22608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150</a:t>
            </a:r>
            <a:endParaRPr kumimoji="1" lang="zh-CN" altLang="en-US" dirty="0"/>
          </a:p>
        </p:txBody>
      </p:sp>
      <p:sp>
        <p:nvSpPr>
          <p:cNvPr id="19" name="左箭头 18"/>
          <p:cNvSpPr/>
          <p:nvPr/>
        </p:nvSpPr>
        <p:spPr>
          <a:xfrm>
            <a:off x="8337176" y="3644153"/>
            <a:ext cx="833717" cy="3899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50</a:t>
            </a:r>
            <a:endParaRPr kumimoji="1"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10485319" y="3644153"/>
            <a:ext cx="837105" cy="389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50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428</Words>
  <Application>Microsoft Macintosh PowerPoint</Application>
  <PresentationFormat>宽屏</PresentationFormat>
  <Paragraphs>91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441</cp:revision>
  <dcterms:created xsi:type="dcterms:W3CDTF">2014-05-16T07:57:58Z</dcterms:created>
  <dcterms:modified xsi:type="dcterms:W3CDTF">2015-10-03T13:09:56Z</dcterms:modified>
</cp:coreProperties>
</file>